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embeddedFontLst>
    <p:embeddedFont>
      <p:font typeface="Montserrat"/>
      <p:regular r:id="rId12"/>
      <p:bold r:id="rId13"/>
      <p:italic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Montserrat-bold.fntdata"/><Relationship Id="rId12" Type="http://schemas.openxmlformats.org/officeDocument/2006/relationships/font" Target="fonts/Montserrat-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Montserrat-boldItalic.fntdata"/><Relationship Id="rId14" Type="http://schemas.openxmlformats.org/officeDocument/2006/relationships/font" Target="fonts/Montserrat-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301d0441afb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301d0441afb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01d0441af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301d0441af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301d0441af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301d0441af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301d0441afb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301d0441afb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01d0441afb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301d0441afb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419"/>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2.png"/><Relationship Id="rId5"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jp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9143990" cy="5143500"/>
          </a:xfrm>
          <a:prstGeom prst="rect">
            <a:avLst/>
          </a:prstGeom>
          <a:noFill/>
          <a:ln>
            <a:noFill/>
          </a:ln>
        </p:spPr>
      </p:pic>
      <p:sp>
        <p:nvSpPr>
          <p:cNvPr id="55" name="Google Shape;55;p13"/>
          <p:cNvSpPr txBox="1"/>
          <p:nvPr/>
        </p:nvSpPr>
        <p:spPr>
          <a:xfrm>
            <a:off x="1522200" y="2075750"/>
            <a:ext cx="6099600" cy="75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419" sz="4400">
                <a:solidFill>
                  <a:schemeClr val="dk1"/>
                </a:solidFill>
                <a:latin typeface="Montserrat"/>
                <a:ea typeface="Montserrat"/>
                <a:cs typeface="Montserrat"/>
                <a:sym typeface="Montserrat"/>
              </a:rPr>
              <a:t>TITULO PORTADA</a:t>
            </a:r>
            <a:endParaRPr b="1" sz="4400">
              <a:solidFill>
                <a:schemeClr val="dk1"/>
              </a:solidFill>
              <a:latin typeface="Montserrat"/>
              <a:ea typeface="Montserrat"/>
              <a:cs typeface="Montserrat"/>
              <a:sym typeface="Montserrat"/>
            </a:endParaRPr>
          </a:p>
        </p:txBody>
      </p:sp>
      <p:sp>
        <p:nvSpPr>
          <p:cNvPr id="56" name="Google Shape;56;p13"/>
          <p:cNvSpPr txBox="1"/>
          <p:nvPr/>
        </p:nvSpPr>
        <p:spPr>
          <a:xfrm>
            <a:off x="1522200" y="2826650"/>
            <a:ext cx="6099600" cy="75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419" sz="4400">
                <a:solidFill>
                  <a:schemeClr val="accent1"/>
                </a:solidFill>
                <a:latin typeface="Montserrat"/>
                <a:ea typeface="Montserrat"/>
                <a:cs typeface="Montserrat"/>
                <a:sym typeface="Montserrat"/>
              </a:rPr>
              <a:t>SUBTITULO</a:t>
            </a:r>
            <a:endParaRPr b="1" sz="4400">
              <a:solidFill>
                <a:schemeClr val="accent1"/>
              </a:solidFill>
              <a:latin typeface="Montserrat"/>
              <a:ea typeface="Montserrat"/>
              <a:cs typeface="Montserrat"/>
              <a:sym typeface="Montserrat"/>
            </a:endParaRPr>
          </a:p>
        </p:txBody>
      </p:sp>
      <p:grpSp>
        <p:nvGrpSpPr>
          <p:cNvPr id="57" name="Google Shape;57;p13"/>
          <p:cNvGrpSpPr/>
          <p:nvPr/>
        </p:nvGrpSpPr>
        <p:grpSpPr>
          <a:xfrm>
            <a:off x="492275" y="186487"/>
            <a:ext cx="7926800" cy="1386751"/>
            <a:chOff x="492275" y="186487"/>
            <a:chExt cx="7926800" cy="1386751"/>
          </a:xfrm>
        </p:grpSpPr>
        <p:pic>
          <p:nvPicPr>
            <p:cNvPr id="58" name="Google Shape;58;p13"/>
            <p:cNvPicPr preferRelativeResize="0"/>
            <p:nvPr/>
          </p:nvPicPr>
          <p:blipFill rotWithShape="1">
            <a:blip r:embed="rId4">
              <a:alphaModFix/>
            </a:blip>
            <a:srcRect b="0" l="29644" r="29741" t="0"/>
            <a:stretch/>
          </p:blipFill>
          <p:spPr>
            <a:xfrm>
              <a:off x="1958600" y="263425"/>
              <a:ext cx="3076923" cy="1232875"/>
            </a:xfrm>
            <a:prstGeom prst="rect">
              <a:avLst/>
            </a:prstGeom>
            <a:noFill/>
            <a:ln>
              <a:noFill/>
            </a:ln>
          </p:spPr>
        </p:pic>
        <p:pic>
          <p:nvPicPr>
            <p:cNvPr id="59" name="Google Shape;59;p13"/>
            <p:cNvPicPr preferRelativeResize="0"/>
            <p:nvPr/>
          </p:nvPicPr>
          <p:blipFill>
            <a:blip r:embed="rId5">
              <a:alphaModFix/>
            </a:blip>
            <a:stretch>
              <a:fillRect/>
            </a:stretch>
          </p:blipFill>
          <p:spPr>
            <a:xfrm>
              <a:off x="492275" y="186487"/>
              <a:ext cx="986475" cy="1386751"/>
            </a:xfrm>
            <a:prstGeom prst="rect">
              <a:avLst/>
            </a:prstGeom>
            <a:noFill/>
            <a:ln>
              <a:noFill/>
            </a:ln>
          </p:spPr>
        </p:pic>
        <p:pic>
          <p:nvPicPr>
            <p:cNvPr id="60" name="Google Shape;60;p13"/>
            <p:cNvPicPr preferRelativeResize="0"/>
            <p:nvPr/>
          </p:nvPicPr>
          <p:blipFill>
            <a:blip r:embed="rId6">
              <a:alphaModFix/>
            </a:blip>
            <a:stretch>
              <a:fillRect/>
            </a:stretch>
          </p:blipFill>
          <p:spPr>
            <a:xfrm>
              <a:off x="5515375" y="540000"/>
              <a:ext cx="2903701" cy="553000"/>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pic>
        <p:nvPicPr>
          <p:cNvPr id="65" name="Google Shape;65;p14"/>
          <p:cNvPicPr preferRelativeResize="0"/>
          <p:nvPr/>
        </p:nvPicPr>
        <p:blipFill rotWithShape="1">
          <a:blip r:embed="rId3">
            <a:alphaModFix/>
          </a:blip>
          <a:srcRect b="8933" l="0" r="0" t="0"/>
          <a:stretch/>
        </p:blipFill>
        <p:spPr>
          <a:xfrm>
            <a:off x="0" y="0"/>
            <a:ext cx="9144000" cy="5143500"/>
          </a:xfrm>
          <a:prstGeom prst="rect">
            <a:avLst/>
          </a:prstGeom>
          <a:noFill/>
          <a:ln>
            <a:noFill/>
          </a:ln>
        </p:spPr>
      </p:pic>
      <p:sp>
        <p:nvSpPr>
          <p:cNvPr id="66" name="Google Shape;66;p14"/>
          <p:cNvSpPr/>
          <p:nvPr/>
        </p:nvSpPr>
        <p:spPr>
          <a:xfrm flipH="1" rot="10800000">
            <a:off x="0" y="799200"/>
            <a:ext cx="9166500" cy="1019400"/>
          </a:xfrm>
          <a:prstGeom prst="rect">
            <a:avLst/>
          </a:prstGeom>
          <a:solidFill>
            <a:srgbClr val="1C75B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67" name="Google Shape;67;p14"/>
          <p:cNvPicPr preferRelativeResize="0"/>
          <p:nvPr/>
        </p:nvPicPr>
        <p:blipFill rotWithShape="1">
          <a:blip r:embed="rId4">
            <a:alphaModFix/>
          </a:blip>
          <a:srcRect b="2572" l="0" r="18553" t="0"/>
          <a:stretch/>
        </p:blipFill>
        <p:spPr>
          <a:xfrm flipH="1">
            <a:off x="1" y="0"/>
            <a:ext cx="1612525" cy="5234301"/>
          </a:xfrm>
          <a:prstGeom prst="rect">
            <a:avLst/>
          </a:prstGeom>
          <a:noFill/>
          <a:ln>
            <a:noFill/>
          </a:ln>
        </p:spPr>
      </p:pic>
      <p:sp>
        <p:nvSpPr>
          <p:cNvPr id="68" name="Google Shape;68;p14"/>
          <p:cNvSpPr txBox="1"/>
          <p:nvPr/>
        </p:nvSpPr>
        <p:spPr>
          <a:xfrm>
            <a:off x="3031025" y="2603313"/>
            <a:ext cx="2727900" cy="218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s-419" sz="1050">
                <a:solidFill>
                  <a:srgbClr val="3B3838"/>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sz="1800">
              <a:solidFill>
                <a:schemeClr val="dk2"/>
              </a:solidFill>
            </a:endParaRPr>
          </a:p>
        </p:txBody>
      </p:sp>
      <p:sp>
        <p:nvSpPr>
          <p:cNvPr id="69" name="Google Shape;69;p14"/>
          <p:cNvSpPr txBox="1"/>
          <p:nvPr/>
        </p:nvSpPr>
        <p:spPr>
          <a:xfrm>
            <a:off x="6153875" y="2603313"/>
            <a:ext cx="2727900" cy="218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s-419" sz="1050">
                <a:solidFill>
                  <a:srgbClr val="3B3838"/>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sz="1800">
              <a:solidFill>
                <a:schemeClr val="dk2"/>
              </a:solidFill>
            </a:endParaRPr>
          </a:p>
        </p:txBody>
      </p:sp>
      <p:sp>
        <p:nvSpPr>
          <p:cNvPr id="70" name="Google Shape;70;p14"/>
          <p:cNvSpPr txBox="1"/>
          <p:nvPr/>
        </p:nvSpPr>
        <p:spPr>
          <a:xfrm>
            <a:off x="658825" y="974175"/>
            <a:ext cx="2170200" cy="75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419" sz="3000">
                <a:solidFill>
                  <a:schemeClr val="lt1"/>
                </a:solidFill>
                <a:latin typeface="Montserrat"/>
                <a:ea typeface="Montserrat"/>
                <a:cs typeface="Montserrat"/>
                <a:sym typeface="Montserrat"/>
              </a:rPr>
              <a:t>SECCIÓN</a:t>
            </a:r>
            <a:endParaRPr b="1" sz="3000">
              <a:solidFill>
                <a:schemeClr val="lt1"/>
              </a:solidFill>
              <a:latin typeface="Montserrat"/>
              <a:ea typeface="Montserrat"/>
              <a:cs typeface="Montserrat"/>
              <a:sym typeface="Montserrat"/>
            </a:endParaRPr>
          </a:p>
        </p:txBody>
      </p:sp>
      <p:pic>
        <p:nvPicPr>
          <p:cNvPr id="71" name="Google Shape;71;p14"/>
          <p:cNvPicPr preferRelativeResize="0"/>
          <p:nvPr/>
        </p:nvPicPr>
        <p:blipFill rotWithShape="1">
          <a:blip r:embed="rId5">
            <a:alphaModFix/>
          </a:blip>
          <a:srcRect b="0" l="12826" r="16467" t="0"/>
          <a:stretch/>
        </p:blipFill>
        <p:spPr>
          <a:xfrm>
            <a:off x="3053975" y="444900"/>
            <a:ext cx="2682000" cy="1991425"/>
          </a:xfrm>
          <a:prstGeom prst="rect">
            <a:avLst/>
          </a:prstGeom>
          <a:noFill/>
          <a:ln cap="flat" cmpd="sng" w="28575">
            <a:solidFill>
              <a:schemeClr val="lt1"/>
            </a:solidFill>
            <a:prstDash val="solid"/>
            <a:round/>
            <a:headEnd len="sm" w="sm" type="none"/>
            <a:tailEnd len="sm" w="sm" type="none"/>
          </a:ln>
        </p:spPr>
      </p:pic>
      <p:pic>
        <p:nvPicPr>
          <p:cNvPr id="72" name="Google Shape;72;p14"/>
          <p:cNvPicPr preferRelativeResize="0"/>
          <p:nvPr/>
        </p:nvPicPr>
        <p:blipFill rotWithShape="1">
          <a:blip r:embed="rId5">
            <a:alphaModFix/>
          </a:blip>
          <a:srcRect b="0" l="12826" r="16467" t="0"/>
          <a:stretch/>
        </p:blipFill>
        <p:spPr>
          <a:xfrm>
            <a:off x="6199775" y="444900"/>
            <a:ext cx="2682000" cy="1991425"/>
          </a:xfrm>
          <a:prstGeom prst="rect">
            <a:avLst/>
          </a:prstGeom>
          <a:noFill/>
          <a:ln cap="flat" cmpd="sng" w="28575">
            <a:solidFill>
              <a:schemeClr val="lt1"/>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pic>
        <p:nvPicPr>
          <p:cNvPr id="77" name="Google Shape;77;p15"/>
          <p:cNvPicPr preferRelativeResize="0"/>
          <p:nvPr/>
        </p:nvPicPr>
        <p:blipFill>
          <a:blip r:embed="rId3">
            <a:alphaModFix/>
          </a:blip>
          <a:stretch>
            <a:fillRect/>
          </a:stretch>
        </p:blipFill>
        <p:spPr>
          <a:xfrm>
            <a:off x="0" y="0"/>
            <a:ext cx="9176976" cy="5162049"/>
          </a:xfrm>
          <a:prstGeom prst="rect">
            <a:avLst/>
          </a:prstGeom>
          <a:noFill/>
          <a:ln>
            <a:noFill/>
          </a:ln>
        </p:spPr>
      </p:pic>
      <p:pic>
        <p:nvPicPr>
          <p:cNvPr id="78" name="Google Shape;78;p15"/>
          <p:cNvPicPr preferRelativeResize="0"/>
          <p:nvPr/>
        </p:nvPicPr>
        <p:blipFill rotWithShape="1">
          <a:blip r:embed="rId4">
            <a:alphaModFix/>
          </a:blip>
          <a:srcRect b="2572" l="0" r="28607" t="0"/>
          <a:stretch/>
        </p:blipFill>
        <p:spPr>
          <a:xfrm flipH="1" rot="-5400000">
            <a:off x="3881726" y="-151751"/>
            <a:ext cx="1413525" cy="9176976"/>
          </a:xfrm>
          <a:prstGeom prst="rect">
            <a:avLst/>
          </a:prstGeom>
          <a:noFill/>
          <a:ln>
            <a:noFill/>
          </a:ln>
        </p:spPr>
      </p:pic>
      <p:sp>
        <p:nvSpPr>
          <p:cNvPr id="79" name="Google Shape;79;p15"/>
          <p:cNvSpPr txBox="1"/>
          <p:nvPr/>
        </p:nvSpPr>
        <p:spPr>
          <a:xfrm>
            <a:off x="587850" y="670500"/>
            <a:ext cx="2149200" cy="2013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s-419" sz="3600">
                <a:solidFill>
                  <a:schemeClr val="accent2"/>
                </a:solidFill>
              </a:rPr>
              <a:t>Lorem</a:t>
            </a:r>
            <a:endParaRPr b="1" sz="3600">
              <a:solidFill>
                <a:schemeClr val="accent2"/>
              </a:solidFill>
            </a:endParaRPr>
          </a:p>
          <a:p>
            <a:pPr indent="0" lvl="0" marL="0" rtl="0" algn="l">
              <a:lnSpc>
                <a:spcPct val="115000"/>
              </a:lnSpc>
              <a:spcBef>
                <a:spcPts val="0"/>
              </a:spcBef>
              <a:spcAft>
                <a:spcPts val="0"/>
              </a:spcAft>
              <a:buNone/>
            </a:pPr>
            <a:r>
              <a:rPr b="1" lang="es-419" sz="3600">
                <a:solidFill>
                  <a:schemeClr val="accent2"/>
                </a:solidFill>
              </a:rPr>
              <a:t>ipsum </a:t>
            </a:r>
            <a:endParaRPr b="1" sz="3600">
              <a:solidFill>
                <a:schemeClr val="accent2"/>
              </a:solidFill>
            </a:endParaRPr>
          </a:p>
          <a:p>
            <a:pPr indent="0" lvl="0" marL="0" rtl="0" algn="l">
              <a:lnSpc>
                <a:spcPct val="115000"/>
              </a:lnSpc>
              <a:spcBef>
                <a:spcPts val="0"/>
              </a:spcBef>
              <a:spcAft>
                <a:spcPts val="0"/>
              </a:spcAft>
              <a:buNone/>
            </a:pPr>
            <a:r>
              <a:rPr b="1" lang="es-419" sz="3600">
                <a:solidFill>
                  <a:schemeClr val="accent2"/>
                </a:solidFill>
              </a:rPr>
              <a:t>sit amet</a:t>
            </a:r>
            <a:endParaRPr sz="3600">
              <a:solidFill>
                <a:schemeClr val="accent2"/>
              </a:solidFill>
            </a:endParaRPr>
          </a:p>
        </p:txBody>
      </p:sp>
      <p:sp>
        <p:nvSpPr>
          <p:cNvPr id="80" name="Google Shape;80;p15"/>
          <p:cNvSpPr txBox="1"/>
          <p:nvPr/>
        </p:nvSpPr>
        <p:spPr>
          <a:xfrm>
            <a:off x="587850" y="2610325"/>
            <a:ext cx="2149200" cy="646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i="1" lang="es-419" sz="3000">
                <a:solidFill>
                  <a:schemeClr val="accent1"/>
                </a:solidFill>
              </a:rPr>
              <a:t>Subtema</a:t>
            </a:r>
            <a:endParaRPr b="1" sz="3000">
              <a:solidFill>
                <a:schemeClr val="accent1"/>
              </a:solidFill>
            </a:endParaRPr>
          </a:p>
        </p:txBody>
      </p:sp>
      <p:sp>
        <p:nvSpPr>
          <p:cNvPr id="81" name="Google Shape;81;p15"/>
          <p:cNvSpPr txBox="1"/>
          <p:nvPr/>
        </p:nvSpPr>
        <p:spPr>
          <a:xfrm>
            <a:off x="3306550" y="2975875"/>
            <a:ext cx="4904700" cy="132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s-419" sz="1050">
                <a:solidFill>
                  <a:srgbClr val="3B3838"/>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sz="1800">
              <a:solidFill>
                <a:schemeClr val="dk2"/>
              </a:solidFill>
            </a:endParaRPr>
          </a:p>
        </p:txBody>
      </p:sp>
      <p:pic>
        <p:nvPicPr>
          <p:cNvPr id="82" name="Google Shape;82;p15"/>
          <p:cNvPicPr preferRelativeResize="0"/>
          <p:nvPr/>
        </p:nvPicPr>
        <p:blipFill>
          <a:blip r:embed="rId5">
            <a:alphaModFix/>
          </a:blip>
          <a:stretch>
            <a:fillRect/>
          </a:stretch>
        </p:blipFill>
        <p:spPr>
          <a:xfrm>
            <a:off x="3398375" y="358198"/>
            <a:ext cx="4836645" cy="2539199"/>
          </a:xfrm>
          <a:prstGeom prst="rect">
            <a:avLst/>
          </a:prstGeom>
          <a:noFill/>
          <a:ln cap="flat" cmpd="sng" w="28575">
            <a:solidFill>
              <a:schemeClr val="lt1"/>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pic>
        <p:nvPicPr>
          <p:cNvPr id="87" name="Google Shape;87;p16"/>
          <p:cNvPicPr preferRelativeResize="0"/>
          <p:nvPr/>
        </p:nvPicPr>
        <p:blipFill rotWithShape="1">
          <a:blip r:embed="rId3">
            <a:alphaModFix/>
          </a:blip>
          <a:srcRect b="8933" l="0" r="0" t="0"/>
          <a:stretch/>
        </p:blipFill>
        <p:spPr>
          <a:xfrm flipH="1" rot="10800000">
            <a:off x="0" y="-45401"/>
            <a:ext cx="9144000" cy="5234300"/>
          </a:xfrm>
          <a:prstGeom prst="rect">
            <a:avLst/>
          </a:prstGeom>
          <a:noFill/>
          <a:ln>
            <a:noFill/>
          </a:ln>
        </p:spPr>
      </p:pic>
      <p:sp>
        <p:nvSpPr>
          <p:cNvPr id="88" name="Google Shape;88;p16"/>
          <p:cNvSpPr/>
          <p:nvPr/>
        </p:nvSpPr>
        <p:spPr>
          <a:xfrm flipH="1" rot="10800000">
            <a:off x="0" y="-45425"/>
            <a:ext cx="3802500" cy="5198100"/>
          </a:xfrm>
          <a:prstGeom prst="rect">
            <a:avLst/>
          </a:prstGeom>
          <a:solidFill>
            <a:srgbClr val="1C75B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89" name="Google Shape;89;p16"/>
          <p:cNvPicPr preferRelativeResize="0"/>
          <p:nvPr/>
        </p:nvPicPr>
        <p:blipFill rotWithShape="1">
          <a:blip r:embed="rId4">
            <a:alphaModFix/>
          </a:blip>
          <a:srcRect b="0" l="22756" r="26908" t="0"/>
          <a:stretch/>
        </p:blipFill>
        <p:spPr>
          <a:xfrm>
            <a:off x="413350" y="367400"/>
            <a:ext cx="2048400" cy="2136599"/>
          </a:xfrm>
          <a:prstGeom prst="rect">
            <a:avLst/>
          </a:prstGeom>
          <a:noFill/>
          <a:ln cap="flat" cmpd="sng" w="28575">
            <a:solidFill>
              <a:schemeClr val="lt1"/>
            </a:solidFill>
            <a:prstDash val="solid"/>
            <a:round/>
            <a:headEnd len="sm" w="sm" type="none"/>
            <a:tailEnd len="sm" w="sm" type="none"/>
          </a:ln>
        </p:spPr>
      </p:pic>
      <p:pic>
        <p:nvPicPr>
          <p:cNvPr id="90" name="Google Shape;90;p16"/>
          <p:cNvPicPr preferRelativeResize="0"/>
          <p:nvPr/>
        </p:nvPicPr>
        <p:blipFill rotWithShape="1">
          <a:blip r:embed="rId4">
            <a:alphaModFix/>
          </a:blip>
          <a:srcRect b="0" l="22756" r="26908" t="0"/>
          <a:stretch/>
        </p:blipFill>
        <p:spPr>
          <a:xfrm>
            <a:off x="2635875" y="367400"/>
            <a:ext cx="2048400" cy="2136599"/>
          </a:xfrm>
          <a:prstGeom prst="rect">
            <a:avLst/>
          </a:prstGeom>
          <a:noFill/>
          <a:ln cap="flat" cmpd="sng" w="28575">
            <a:solidFill>
              <a:schemeClr val="lt1"/>
            </a:solidFill>
            <a:prstDash val="solid"/>
            <a:round/>
            <a:headEnd len="sm" w="sm" type="none"/>
            <a:tailEnd len="sm" w="sm" type="none"/>
          </a:ln>
        </p:spPr>
      </p:pic>
      <p:pic>
        <p:nvPicPr>
          <p:cNvPr id="91" name="Google Shape;91;p16"/>
          <p:cNvPicPr preferRelativeResize="0"/>
          <p:nvPr/>
        </p:nvPicPr>
        <p:blipFill rotWithShape="1">
          <a:blip r:embed="rId4">
            <a:alphaModFix/>
          </a:blip>
          <a:srcRect b="10562" l="0" r="0" t="0"/>
          <a:stretch/>
        </p:blipFill>
        <p:spPr>
          <a:xfrm>
            <a:off x="413350" y="2658100"/>
            <a:ext cx="4318926" cy="2027970"/>
          </a:xfrm>
          <a:prstGeom prst="rect">
            <a:avLst/>
          </a:prstGeom>
          <a:noFill/>
          <a:ln cap="flat" cmpd="sng" w="28575">
            <a:solidFill>
              <a:schemeClr val="lt1"/>
            </a:solidFill>
            <a:prstDash val="solid"/>
            <a:round/>
            <a:headEnd len="sm" w="sm" type="none"/>
            <a:tailEnd len="sm" w="sm" type="none"/>
          </a:ln>
        </p:spPr>
      </p:pic>
      <p:pic>
        <p:nvPicPr>
          <p:cNvPr id="92" name="Google Shape;92;p16"/>
          <p:cNvPicPr preferRelativeResize="0"/>
          <p:nvPr/>
        </p:nvPicPr>
        <p:blipFill rotWithShape="1">
          <a:blip r:embed="rId5">
            <a:alphaModFix/>
          </a:blip>
          <a:srcRect b="2572" l="0" r="0" t="0"/>
          <a:stretch/>
        </p:blipFill>
        <p:spPr>
          <a:xfrm>
            <a:off x="7164075" y="8126"/>
            <a:ext cx="1979925" cy="5218050"/>
          </a:xfrm>
          <a:prstGeom prst="rect">
            <a:avLst/>
          </a:prstGeom>
          <a:noFill/>
          <a:ln>
            <a:noFill/>
          </a:ln>
        </p:spPr>
      </p:pic>
      <p:sp>
        <p:nvSpPr>
          <p:cNvPr id="93" name="Google Shape;93;p16"/>
          <p:cNvSpPr txBox="1"/>
          <p:nvPr/>
        </p:nvSpPr>
        <p:spPr>
          <a:xfrm>
            <a:off x="4950650" y="238825"/>
            <a:ext cx="2149200" cy="1376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s-419" sz="3600">
                <a:solidFill>
                  <a:schemeClr val="accent2"/>
                </a:solidFill>
              </a:rPr>
              <a:t>Lorem</a:t>
            </a:r>
            <a:endParaRPr b="1" sz="3600">
              <a:solidFill>
                <a:schemeClr val="accent2"/>
              </a:solidFill>
            </a:endParaRPr>
          </a:p>
          <a:p>
            <a:pPr indent="0" lvl="0" marL="0" rtl="0" algn="l">
              <a:lnSpc>
                <a:spcPct val="115000"/>
              </a:lnSpc>
              <a:spcBef>
                <a:spcPts val="0"/>
              </a:spcBef>
              <a:spcAft>
                <a:spcPts val="0"/>
              </a:spcAft>
              <a:buNone/>
            </a:pPr>
            <a:r>
              <a:rPr b="1" lang="es-419" sz="3600">
                <a:solidFill>
                  <a:schemeClr val="accent2"/>
                </a:solidFill>
              </a:rPr>
              <a:t>ipsum</a:t>
            </a:r>
            <a:endParaRPr sz="3600">
              <a:solidFill>
                <a:schemeClr val="accent2"/>
              </a:solidFill>
            </a:endParaRPr>
          </a:p>
        </p:txBody>
      </p:sp>
      <p:sp>
        <p:nvSpPr>
          <p:cNvPr id="94" name="Google Shape;94;p16"/>
          <p:cNvSpPr txBox="1"/>
          <p:nvPr/>
        </p:nvSpPr>
        <p:spPr>
          <a:xfrm>
            <a:off x="4950650" y="1544900"/>
            <a:ext cx="2149200" cy="646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i="1" lang="es-419" sz="3000">
                <a:solidFill>
                  <a:schemeClr val="accent1"/>
                </a:solidFill>
              </a:rPr>
              <a:t>Subtema</a:t>
            </a:r>
            <a:endParaRPr b="1" sz="3000">
              <a:solidFill>
                <a:schemeClr val="accent1"/>
              </a:solidFill>
            </a:endParaRPr>
          </a:p>
        </p:txBody>
      </p:sp>
      <p:sp>
        <p:nvSpPr>
          <p:cNvPr id="95" name="Google Shape;95;p16"/>
          <p:cNvSpPr txBox="1"/>
          <p:nvPr/>
        </p:nvSpPr>
        <p:spPr>
          <a:xfrm>
            <a:off x="5033300" y="2382875"/>
            <a:ext cx="2617800" cy="2303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s-419" sz="1050">
                <a:solidFill>
                  <a:srgbClr val="3B3838"/>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sz="1800">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id="100" name="Google Shape;100;p17"/>
          <p:cNvPicPr preferRelativeResize="0"/>
          <p:nvPr/>
        </p:nvPicPr>
        <p:blipFill>
          <a:blip r:embed="rId3">
            <a:alphaModFix/>
          </a:blip>
          <a:stretch>
            <a:fillRect/>
          </a:stretch>
        </p:blipFill>
        <p:spPr>
          <a:xfrm>
            <a:off x="0" y="0"/>
            <a:ext cx="9176976" cy="5162049"/>
          </a:xfrm>
          <a:prstGeom prst="rect">
            <a:avLst/>
          </a:prstGeom>
          <a:noFill/>
          <a:ln>
            <a:noFill/>
          </a:ln>
        </p:spPr>
      </p:pic>
      <p:sp>
        <p:nvSpPr>
          <p:cNvPr id="101" name="Google Shape;101;p17"/>
          <p:cNvSpPr/>
          <p:nvPr/>
        </p:nvSpPr>
        <p:spPr>
          <a:xfrm flipH="1" rot="10800000">
            <a:off x="1671650" y="-45425"/>
            <a:ext cx="1745100" cy="5198100"/>
          </a:xfrm>
          <a:prstGeom prst="rect">
            <a:avLst/>
          </a:prstGeom>
          <a:solidFill>
            <a:srgbClr val="1C75B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02" name="Google Shape;102;p17"/>
          <p:cNvSpPr txBox="1"/>
          <p:nvPr/>
        </p:nvSpPr>
        <p:spPr>
          <a:xfrm>
            <a:off x="4684275" y="1372575"/>
            <a:ext cx="1873800" cy="333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s-419" sz="1050">
                <a:solidFill>
                  <a:srgbClr val="3B3838"/>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sz="1800">
              <a:solidFill>
                <a:schemeClr val="dk2"/>
              </a:solidFill>
            </a:endParaRPr>
          </a:p>
        </p:txBody>
      </p:sp>
      <p:sp>
        <p:nvSpPr>
          <p:cNvPr id="103" name="Google Shape;103;p17"/>
          <p:cNvSpPr txBox="1"/>
          <p:nvPr/>
        </p:nvSpPr>
        <p:spPr>
          <a:xfrm>
            <a:off x="5673750" y="444900"/>
            <a:ext cx="2170200" cy="75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419" sz="3000">
                <a:solidFill>
                  <a:schemeClr val="accent1"/>
                </a:solidFill>
                <a:latin typeface="Montserrat"/>
                <a:ea typeface="Montserrat"/>
                <a:cs typeface="Montserrat"/>
                <a:sym typeface="Montserrat"/>
              </a:rPr>
              <a:t>SECCIÓN</a:t>
            </a:r>
            <a:endParaRPr b="1" sz="3000">
              <a:solidFill>
                <a:schemeClr val="accent1"/>
              </a:solidFill>
              <a:latin typeface="Montserrat"/>
              <a:ea typeface="Montserrat"/>
              <a:cs typeface="Montserrat"/>
              <a:sym typeface="Montserrat"/>
            </a:endParaRPr>
          </a:p>
        </p:txBody>
      </p:sp>
      <p:sp>
        <p:nvSpPr>
          <p:cNvPr id="104" name="Google Shape;104;p17"/>
          <p:cNvSpPr txBox="1"/>
          <p:nvPr/>
        </p:nvSpPr>
        <p:spPr>
          <a:xfrm>
            <a:off x="6805975" y="1372575"/>
            <a:ext cx="1873800" cy="333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s-419" sz="1050">
                <a:solidFill>
                  <a:srgbClr val="3B3838"/>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sz="1800">
              <a:solidFill>
                <a:schemeClr val="dk2"/>
              </a:solidFill>
            </a:endParaRPr>
          </a:p>
        </p:txBody>
      </p:sp>
      <p:pic>
        <p:nvPicPr>
          <p:cNvPr id="105" name="Google Shape;105;p17"/>
          <p:cNvPicPr preferRelativeResize="0"/>
          <p:nvPr/>
        </p:nvPicPr>
        <p:blipFill>
          <a:blip r:embed="rId4">
            <a:alphaModFix/>
          </a:blip>
          <a:stretch>
            <a:fillRect/>
          </a:stretch>
        </p:blipFill>
        <p:spPr>
          <a:xfrm>
            <a:off x="523525" y="444900"/>
            <a:ext cx="3793200" cy="1991421"/>
          </a:xfrm>
          <a:prstGeom prst="rect">
            <a:avLst/>
          </a:prstGeom>
          <a:noFill/>
          <a:ln cap="flat" cmpd="sng" w="28575">
            <a:solidFill>
              <a:schemeClr val="lt1"/>
            </a:solidFill>
            <a:prstDash val="solid"/>
            <a:round/>
            <a:headEnd len="sm" w="sm" type="none"/>
            <a:tailEnd len="sm" w="sm" type="none"/>
          </a:ln>
        </p:spPr>
      </p:pic>
      <p:pic>
        <p:nvPicPr>
          <p:cNvPr id="106" name="Google Shape;106;p17"/>
          <p:cNvPicPr preferRelativeResize="0"/>
          <p:nvPr/>
        </p:nvPicPr>
        <p:blipFill>
          <a:blip r:embed="rId4">
            <a:alphaModFix/>
          </a:blip>
          <a:stretch>
            <a:fillRect/>
          </a:stretch>
        </p:blipFill>
        <p:spPr>
          <a:xfrm>
            <a:off x="523525" y="2571750"/>
            <a:ext cx="3793200" cy="1991421"/>
          </a:xfrm>
          <a:prstGeom prst="rect">
            <a:avLst/>
          </a:prstGeom>
          <a:noFill/>
          <a:ln cap="flat" cmpd="sng" w="28575">
            <a:solidFill>
              <a:schemeClr val="lt1"/>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p18"/>
          <p:cNvPicPr preferRelativeResize="0"/>
          <p:nvPr/>
        </p:nvPicPr>
        <p:blipFill>
          <a:blip r:embed="rId3">
            <a:alphaModFix/>
          </a:blip>
          <a:stretch>
            <a:fillRect/>
          </a:stretch>
        </p:blipFill>
        <p:spPr>
          <a:xfrm>
            <a:off x="0" y="0"/>
            <a:ext cx="9143990" cy="5143500"/>
          </a:xfrm>
          <a:prstGeom prst="rect">
            <a:avLst/>
          </a:prstGeom>
          <a:noFill/>
          <a:ln>
            <a:noFill/>
          </a:ln>
        </p:spPr>
      </p:pic>
      <p:sp>
        <p:nvSpPr>
          <p:cNvPr id="112" name="Google Shape;112;p18"/>
          <p:cNvSpPr txBox="1"/>
          <p:nvPr/>
        </p:nvSpPr>
        <p:spPr>
          <a:xfrm>
            <a:off x="1522200" y="2196300"/>
            <a:ext cx="6099600" cy="75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419" sz="4400">
                <a:solidFill>
                  <a:schemeClr val="dk1"/>
                </a:solidFill>
                <a:latin typeface="Montserrat"/>
                <a:ea typeface="Montserrat"/>
                <a:cs typeface="Montserrat"/>
                <a:sym typeface="Montserrat"/>
              </a:rPr>
              <a:t>GRACIAS</a:t>
            </a:r>
            <a:endParaRPr b="1" sz="4400">
              <a:solidFill>
                <a:schemeClr val="dk1"/>
              </a:solidFill>
              <a:latin typeface="Montserrat"/>
              <a:ea typeface="Montserrat"/>
              <a:cs typeface="Montserrat"/>
              <a:sym typeface="Montserrat"/>
            </a:endParaRPr>
          </a:p>
        </p:txBody>
      </p:sp>
      <p:grpSp>
        <p:nvGrpSpPr>
          <p:cNvPr id="113" name="Google Shape;113;p18"/>
          <p:cNvGrpSpPr/>
          <p:nvPr/>
        </p:nvGrpSpPr>
        <p:grpSpPr>
          <a:xfrm>
            <a:off x="1014010" y="422499"/>
            <a:ext cx="6607781" cy="1123268"/>
            <a:chOff x="492275" y="186487"/>
            <a:chExt cx="7926800" cy="1386751"/>
          </a:xfrm>
        </p:grpSpPr>
        <p:pic>
          <p:nvPicPr>
            <p:cNvPr id="114" name="Google Shape;114;p18"/>
            <p:cNvPicPr preferRelativeResize="0"/>
            <p:nvPr/>
          </p:nvPicPr>
          <p:blipFill rotWithShape="1">
            <a:blip r:embed="rId4">
              <a:alphaModFix/>
            </a:blip>
            <a:srcRect b="0" l="29644" r="29741" t="0"/>
            <a:stretch/>
          </p:blipFill>
          <p:spPr>
            <a:xfrm>
              <a:off x="1958600" y="263425"/>
              <a:ext cx="3076923" cy="1232875"/>
            </a:xfrm>
            <a:prstGeom prst="rect">
              <a:avLst/>
            </a:prstGeom>
            <a:noFill/>
            <a:ln>
              <a:noFill/>
            </a:ln>
          </p:spPr>
        </p:pic>
        <p:pic>
          <p:nvPicPr>
            <p:cNvPr id="115" name="Google Shape;115;p18"/>
            <p:cNvPicPr preferRelativeResize="0"/>
            <p:nvPr/>
          </p:nvPicPr>
          <p:blipFill>
            <a:blip r:embed="rId5">
              <a:alphaModFix/>
            </a:blip>
            <a:stretch>
              <a:fillRect/>
            </a:stretch>
          </p:blipFill>
          <p:spPr>
            <a:xfrm>
              <a:off x="492275" y="186487"/>
              <a:ext cx="986475" cy="1386751"/>
            </a:xfrm>
            <a:prstGeom prst="rect">
              <a:avLst/>
            </a:prstGeom>
            <a:noFill/>
            <a:ln>
              <a:noFill/>
            </a:ln>
          </p:spPr>
        </p:pic>
        <p:pic>
          <p:nvPicPr>
            <p:cNvPr id="116" name="Google Shape;116;p18"/>
            <p:cNvPicPr preferRelativeResize="0"/>
            <p:nvPr/>
          </p:nvPicPr>
          <p:blipFill>
            <a:blip r:embed="rId6">
              <a:alphaModFix/>
            </a:blip>
            <a:stretch>
              <a:fillRect/>
            </a:stretch>
          </p:blipFill>
          <p:spPr>
            <a:xfrm>
              <a:off x="5515375" y="540000"/>
              <a:ext cx="2903701" cy="553000"/>
            </a:xfrm>
            <a:prstGeom prst="rect">
              <a:avLst/>
            </a:prstGeom>
            <a:noFill/>
            <a:ln>
              <a:noFill/>
            </a:ln>
          </p:spPr>
        </p:pic>
      </p:gr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